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image/jpeg" Extension="jpeg"/>
  <Default ContentType="application/vnd.openxmlformats-package.relationships+xml" Extension="rels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theme+xml" PartName="/ppt/theme/theme1.xml"/>
  <Override ContentType="application/vnd.openxmlformats-officedocument.presentationml.slide+xml" PartName="/ppt/slides/slide8.xml"/>
  <Override ContentType="application/vnd.openxmlformats-officedocument.presentationml.slide+xml" PartName="/ppt/slides/slide10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y="6858000" cx="12192000"/>
  <p:notesSz cx="6858000" cy="9144000"/>
  <p:defaultTextStyle>
    <a:defPPr lvl="0">
      <a:defRPr lang="en-US"/>
    </a:defPPr>
    <a:lvl1pPr defTabSz="4572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4572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4572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4572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4572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4572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4572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4572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4572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5" Type="http://schemas.openxmlformats.org/officeDocument/2006/relationships/slide" Target="slides/slide2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4" Type="http://schemas.openxmlformats.org/officeDocument/2006/relationships/slide" Target="slides/slide11.xml"/><Relationship Id="rId7" Type="http://schemas.openxmlformats.org/officeDocument/2006/relationships/slide" Target="slides/slide4.xml"/><Relationship Id="rId2" Type="http://schemas.openxmlformats.org/officeDocument/2006/relationships/presProps" Target="presProps1.xml"/><Relationship Id="rId10" Type="http://schemas.openxmlformats.org/officeDocument/2006/relationships/slide" Target="slides/slide7.xml"/><Relationship Id="rId13" Type="http://schemas.openxmlformats.org/officeDocument/2006/relationships/slide" Target="slides/slide10.xml"/><Relationship Id="rId8" Type="http://schemas.openxmlformats.org/officeDocument/2006/relationships/slide" Target="slides/slide5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1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1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18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2177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5136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217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21951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0317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0833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383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564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355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792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1241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0400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5651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752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788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90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C5E63-7DD4-458F-908E-9C9274450E37}" type="datetimeFigureOut">
              <a:rPr lang="es-ES" smtClean="0"/>
              <a:t>13/04/2019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62424-4061-4084-A893-5A721F8F0A0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27949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98B86ED-C149-46BB-A111-D257FBF3BB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/>
          </a:blip>
          <a:srcRect l="24010" r="6676" b="-1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2099C0-BC89-497F-A8B5-B1882EA61A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s-ES"/>
              <a:t>Cajero de nómina </a:t>
            </a:r>
          </a:p>
        </p:txBody>
      </p:sp>
    </p:spTree>
    <p:extLst>
      <p:ext uri="{BB962C8B-B14F-4D97-AF65-F5344CB8AC3E}">
        <p14:creationId xmlns:p14="http://schemas.microsoft.com/office/powerpoint/2010/main" val="2109728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FDD88-B8B5-489D-93D7-96DB7C5DC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5" y="705197"/>
            <a:ext cx="5448302" cy="5584824"/>
          </a:xfrm>
        </p:spPr>
        <p:txBody>
          <a:bodyPr>
            <a:noAutofit/>
          </a:bodyPr>
          <a:lstStyle/>
          <a:p>
            <a:r>
              <a:rPr lang="es-DO" sz="2600" dirty="0"/>
              <a:t>La nómina puede ser un trabajo que le insuma mucho tiempo a un pequeño empresario. Necesita ser llevado a cabo consistentemente una o dos veces al mes. Además, la información tiene que ser correcta de manera que se le pague a los empleados la cantidad correcta, las retenciones sean exactas y los depósitos de impuestos estatales y federales se hagan en término.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CDD85-D975-4113-84C7-C8BF3CCAA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954" y="961978"/>
            <a:ext cx="5456279" cy="361478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97300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F8C5B6-239F-463C-ABDE-8033206F0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483" y="0"/>
            <a:ext cx="10323033" cy="684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14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D8B47-1815-49EA-A93C-C3DFE63D7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527050"/>
            <a:ext cx="5831944" cy="526415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dirty="0"/>
              <a:t>UNIVERSIDAD DOMINICANA O&amp;M</a:t>
            </a:r>
          </a:p>
          <a:p>
            <a:pPr marL="0" indent="0" algn="ctr">
              <a:buNone/>
            </a:pPr>
            <a:r>
              <a:rPr lang="es-ES" dirty="0"/>
              <a:t>SECCION </a:t>
            </a:r>
            <a:r>
              <a:rPr lang="es-ES" b="1" dirty="0"/>
              <a:t>0463</a:t>
            </a:r>
          </a:p>
          <a:p>
            <a:pPr marL="0" indent="0">
              <a:buNone/>
            </a:pPr>
            <a:r>
              <a:rPr lang="es-ES" b="1" dirty="0"/>
              <a:t>INTEGRANTES y MATRICULAS </a:t>
            </a:r>
          </a:p>
          <a:p>
            <a:r>
              <a:rPr lang="es-ES" dirty="0"/>
              <a:t>YENIFER M. LORENZO DEL R.   		18-EIIN-1-033</a:t>
            </a:r>
          </a:p>
          <a:p>
            <a:r>
              <a:rPr lang="es-ES" dirty="0"/>
              <a:t>NELSON O. DE LOS SANTOS F.		18-EIIN-1-019</a:t>
            </a:r>
          </a:p>
          <a:p>
            <a:r>
              <a:rPr lang="es-ES" dirty="0"/>
              <a:t>VICTOR ANGOMAS 			</a:t>
            </a:r>
            <a:r>
              <a:rPr lang="es-ES"/>
              <a:t>	18-EIIN-1-191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4522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110041-05F3-4912-AFAF-B79BAD3553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97" r="22917" b="-2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A61C8-7582-442F-9645-A41C4D387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479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/>
              <a:t>Este programa hara mas facil el calculo de la nomina de una empresa, simplificando el trabajo y el tiempo invertido en dicha nomina.</a:t>
            </a:r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739316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1A32B-4D8B-4B9D-A6F6-7E3079FAD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nomina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D1F91-B2B4-4654-B2C6-EBF04AB85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9287"/>
            <a:ext cx="9905999" cy="4041914"/>
          </a:xfrm>
        </p:spPr>
        <p:txBody>
          <a:bodyPr>
            <a:normAutofit/>
          </a:bodyPr>
          <a:lstStyle/>
          <a:p>
            <a:pPr algn="just"/>
            <a:r>
              <a:rPr lang="es-ES" sz="2600" dirty="0"/>
              <a:t>Para hacer un proyecto sobre una nomina primero debemos saber que es, </a:t>
            </a:r>
            <a:r>
              <a:rPr lang="es-DO" sz="2600" dirty="0"/>
              <a:t>una nómina es el registro financiero que una empresa realiza sobre los salarios de sus empleados, bonificaciones y deducciones.</a:t>
            </a:r>
          </a:p>
          <a:p>
            <a:pPr marL="0" indent="0" algn="just">
              <a:buNone/>
            </a:pPr>
            <a:r>
              <a:rPr lang="es-DO" sz="2600" dirty="0"/>
              <a:t>El término nómina indica la cantidad pagada a los empleados por el trabajo que han hecho en la empresa durante un período determinado de tiempo, normalmente mensual o trimestral.</a:t>
            </a:r>
          </a:p>
        </p:txBody>
      </p:sp>
    </p:spTree>
    <p:extLst>
      <p:ext uri="{BB962C8B-B14F-4D97-AF65-F5344CB8AC3E}">
        <p14:creationId xmlns:p14="http://schemas.microsoft.com/office/powerpoint/2010/main" val="3290267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3B425-5061-4F13-B3F5-21825861E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381108"/>
            <a:ext cx="5878366" cy="6072701"/>
          </a:xfrm>
        </p:spPr>
        <p:txBody>
          <a:bodyPr anchor="ctr">
            <a:no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600" dirty="0"/>
              <a:t>?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 que las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empresas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deberian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usar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nuestro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cajero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2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nominas</a:t>
            </a:r>
            <a:r>
              <a:rPr 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s-DO" sz="2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s-DO" sz="2600" dirty="0"/>
              <a:t>Las nóminas son una parte importante a la hora de llevar la contabilidad de tu negocio o de tu empresa por varias razones.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s-DO" sz="2600" dirty="0"/>
              <a:t>En primer lugar, la importancia de la nómina es vital dado que aquélla y los impuestos derivados de la misma afectan significativamente al ingreso neto de la empresa. También es, a menudo, objeto de numerosas leyes y reglamentos.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302E6-F48C-474C-9BDD-B5F885A23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24" r="272" b="-3"/>
          <a:stretch/>
        </p:blipFill>
        <p:spPr>
          <a:xfrm>
            <a:off x="7368209" y="851095"/>
            <a:ext cx="4306644" cy="4386435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024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4DD52-F831-454E-89BE-E7A5FB0EC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03582"/>
            <a:ext cx="9905999" cy="6188765"/>
          </a:xfrm>
        </p:spPr>
        <p:txBody>
          <a:bodyPr>
            <a:normAutofit/>
          </a:bodyPr>
          <a:lstStyle/>
          <a:p>
            <a:pPr algn="just"/>
            <a:r>
              <a:rPr lang="es-DO" sz="3000" dirty="0"/>
              <a:t>La nómina es también, por supuesto, muy importante para sus destinatarios: los empleados. Para un trabajador la percepción de su nómina es esencial para su bienestar.</a:t>
            </a:r>
          </a:p>
          <a:p>
            <a:pPr algn="just"/>
            <a:r>
              <a:rPr lang="es-DO" sz="3000" dirty="0"/>
              <a:t>En muchas ocasiones, el salario es uno de los métodos más efectivos para motivar a un trabajador, por lo que una empresa debe abonar la nómina de manera oportuna y precisa.</a:t>
            </a:r>
          </a:p>
          <a:p>
            <a:endParaRPr lang="es-DO"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0F6FAB-37E3-4370-92B8-5960D7FD1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44" y="3998627"/>
            <a:ext cx="3230777" cy="2716491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</p:pic>
    </p:spTree>
    <p:extLst>
      <p:ext uri="{BB962C8B-B14F-4D97-AF65-F5344CB8AC3E}">
        <p14:creationId xmlns:p14="http://schemas.microsoft.com/office/powerpoint/2010/main" val="1909258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FB98BE-F7FA-49C6-8A31-67C669175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1913"/>
          <a:stretch/>
        </p:blipFill>
        <p:spPr>
          <a:xfrm>
            <a:off x="5698435" y="3103966"/>
            <a:ext cx="5348975" cy="35022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C865F-ADBE-4D9F-8AFB-B8F2E5915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383" y="251791"/>
            <a:ext cx="10239027" cy="5539410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s-DO" sz="2800" dirty="0"/>
              <a:t>Es importante que a todos los empleados se les pague con exactitud y oportunamente con las retenciones y deducciones correctas, tanto en beneficio del perceptor, como de la misma empresa para asegurarse que las retenciones y deducciones son presentadas de una manera apropiada. Esto incluye el pago de sueldos, retenciones, indemnizaciones, anticipos y deducciones.</a:t>
            </a:r>
          </a:p>
        </p:txBody>
      </p:sp>
    </p:spTree>
    <p:extLst>
      <p:ext uri="{BB962C8B-B14F-4D97-AF65-F5344CB8AC3E}">
        <p14:creationId xmlns:p14="http://schemas.microsoft.com/office/powerpoint/2010/main" val="774390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BD8B6E6-ADF1-4A00-89E5-F7C9804F27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64" r="17147" b="-1"/>
          <a:stretch/>
        </p:blipFill>
        <p:spPr>
          <a:xfrm>
            <a:off x="0" y="85724"/>
            <a:ext cx="5749174" cy="6619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E07BB-4562-4652-A484-587176D35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3578" y="9526"/>
            <a:ext cx="6257921" cy="6829424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endParaRPr lang="es-DO" sz="2600" dirty="0"/>
          </a:p>
          <a:p>
            <a:pPr algn="just">
              <a:lnSpc>
                <a:spcPct val="110000"/>
              </a:lnSpc>
            </a:pPr>
            <a:endParaRPr lang="es-DO" sz="2600" dirty="0"/>
          </a:p>
          <a:p>
            <a:pPr algn="just">
              <a:lnSpc>
                <a:spcPct val="110000"/>
              </a:lnSpc>
            </a:pPr>
            <a:r>
              <a:rPr lang="es-DO" sz="2600" dirty="0"/>
              <a:t>Uno de los aspectos más importantes de la nómina es su impacto sobre el estado de ánimo de los empleados. En una empresa pequeña, los empleados tienden a ser más conscientes de la estabilidad financiera de la empresa que en una compañía más grande. Si la nómina se retrasa, los empleados comienzan a dudar sobre la integridad financiera de la empresa. </a:t>
            </a:r>
          </a:p>
        </p:txBody>
      </p:sp>
    </p:spTree>
    <p:extLst>
      <p:ext uri="{BB962C8B-B14F-4D97-AF65-F5344CB8AC3E}">
        <p14:creationId xmlns:p14="http://schemas.microsoft.com/office/powerpoint/2010/main" val="263302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3F27E1-4EE2-4DA2-9B3F-4599A2740D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00" r="6196" b="2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4AEE6-0416-49C7-9108-CCA4AD733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479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s-DO"/>
              <a:t>Esto hace que los empleados comiencen a rendir menos y a cuidar menos su trabajo si sienten que no es seguro. La nómina siempre debe ser pagada en tiempo y forma para mantener alto el ánimo de los empleados.</a:t>
            </a:r>
            <a:endParaRPr lang="es-DO" dirty="0"/>
          </a:p>
        </p:txBody>
      </p:sp>
    </p:spTree>
    <p:extLst>
      <p:ext uri="{BB962C8B-B14F-4D97-AF65-F5344CB8AC3E}">
        <p14:creationId xmlns:p14="http://schemas.microsoft.com/office/powerpoint/2010/main" val="30592585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